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4"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4</a:t>
            </a:r>
          </a:p>
          <a:p>
            <a:pPr marL="0" lvl="0" indent="0" algn="l" rtl="0">
              <a:lnSpc>
                <a:spcPct val="100000"/>
              </a:lnSpc>
              <a:spcBef>
                <a:spcPts val="0"/>
              </a:spcBef>
              <a:spcAft>
                <a:spcPts val="0"/>
              </a:spcAft>
              <a:buSzPts val="1400"/>
              <a:buNone/>
            </a:pPr>
            <a:r>
              <a:rPr lang="en-US" sz="2000" dirty="0"/>
              <a:t>TEAM-CB6_1</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3030511166"/>
              </p:ext>
            </p:extLst>
          </p:nvPr>
        </p:nvGraphicFramePr>
        <p:xfrm>
          <a:off x="144710" y="1954819"/>
          <a:ext cx="4235903" cy="2377410"/>
        </p:xfrm>
        <a:graphic>
          <a:graphicData uri="http://schemas.openxmlformats.org/drawingml/2006/table">
            <a:tbl>
              <a:tblPr>
                <a:noFill/>
              </a:tblPr>
              <a:tblGrid>
                <a:gridCol w="1721671">
                  <a:extLst>
                    <a:ext uri="{9D8B030D-6E8A-4147-A177-3AD203B41FA5}">
                      <a16:colId xmlns:a16="http://schemas.microsoft.com/office/drawing/2014/main" val="20000"/>
                    </a:ext>
                  </a:extLst>
                </a:gridCol>
                <a:gridCol w="1708208">
                  <a:extLst>
                    <a:ext uri="{9D8B030D-6E8A-4147-A177-3AD203B41FA5}">
                      <a16:colId xmlns:a16="http://schemas.microsoft.com/office/drawing/2014/main" val="20001"/>
                    </a:ext>
                  </a:extLst>
                </a:gridCol>
                <a:gridCol w="806024">
                  <a:extLst>
                    <a:ext uri="{9D8B030D-6E8A-4147-A177-3AD203B41FA5}">
                      <a16:colId xmlns:a16="http://schemas.microsoft.com/office/drawing/2014/main" val="20002"/>
                    </a:ext>
                  </a:extLst>
                </a:gridCol>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au611720205004</a:t>
                      </a:r>
                      <a:endParaRPr lang="en-GB" sz="1800" b="0" i="0" u="none" strike="noStrike">
                        <a:effectLst/>
                        <a:latin typeface="Arial" panose="020B0604020202020204" pitchFamily="34" charset="0"/>
                      </a:endParaRPr>
                    </a:p>
                  </a:txBody>
                  <a:tcPr marT="91440" marB="91440"/>
                </a:tc>
                <a:tc>
                  <a:txBody>
                    <a:bodyPr/>
                    <a:lstStyle/>
                    <a:p>
                      <a:pPr marL="0" marR="0" indent="0" algn="l" rtl="0" eaLnBrk="1" fontAlgn="auto" latinLnBrk="0" hangingPunct="1">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DHINESHKUMAR T</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1"/>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HARINATH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2"/>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au611720205006</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JOHNSON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3"/>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au611720205013</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PRASATH M</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4"/>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SAKTHIVEL P</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dirty="0">
                        <a:effectLst/>
                        <a:latin typeface="Arial" panose="020B0604020202020204" pitchFamily="34" charset="0"/>
                      </a:endParaRPr>
                    </a:p>
                  </a:txBody>
                  <a:tcPr marT="91440" marB="91440"/>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Navigation:</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Product 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endParaRPr lang="en-GB" sz="1100"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Personalization 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169825"/>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p>
          <a:p>
            <a:pPr marL="285750" indent="-285750">
              <a:buFont typeface="Wingdings" panose="05000000000000000000" pitchFamily="2" charset="2"/>
              <a:buChar char="v"/>
            </a:pPr>
            <a:r>
              <a:rPr lang="en-GB" sz="1200" b="1" dirty="0"/>
              <a:t>Choose a Domain and </a:t>
            </a:r>
            <a:r>
              <a:rPr lang="en-GB" sz="1200" b="1" dirty="0" err="1"/>
              <a:t>Hosting:</a:t>
            </a:r>
            <a:r>
              <a:rPr lang="en-GB" sz="1100" dirty="0" err="1"/>
              <a:t>Selecting</a:t>
            </a:r>
            <a:r>
              <a:rPr lang="en-GB" sz="1100" dirty="0"/>
              <a:t>  a domain name that represents my web app </a:t>
            </a:r>
            <a:r>
              <a:rPr lang="en-GB" sz="1100" dirty="0" err="1"/>
              <a:t>brand.Choosing</a:t>
            </a:r>
            <a:r>
              <a:rPr lang="en-GB" sz="1100" dirty="0"/>
              <a:t> a reliable hosting provider that can handle e-commerce needs</a:t>
            </a:r>
            <a:r>
              <a:rPr lang="en-GB" sz="1600" dirty="0"/>
              <a:t>.</a:t>
            </a:r>
          </a:p>
          <a:p>
            <a:pPr marL="285750" indent="-285750">
              <a:buFont typeface="Wingdings" panose="05000000000000000000" pitchFamily="2" charset="2"/>
              <a:buChar char="v"/>
            </a:pPr>
            <a:r>
              <a:rPr lang="en-GB" sz="1200" b="1" dirty="0"/>
              <a:t>Select an E-commerce </a:t>
            </a:r>
            <a:r>
              <a:rPr lang="en-GB" sz="1200" b="1" dirty="0" err="1"/>
              <a:t>Platform</a:t>
            </a:r>
            <a:r>
              <a:rPr lang="en-GB" sz="1100" b="1" dirty="0" err="1"/>
              <a:t>:</a:t>
            </a:r>
            <a:r>
              <a:rPr lang="en-GB" sz="1100" dirty="0" err="1"/>
              <a:t>e-commerce</a:t>
            </a:r>
            <a:r>
              <a:rPr lang="en-GB" sz="1100" dirty="0"/>
              <a:t> platform such as Shopify, WooCommerce, Magento, or </a:t>
            </a:r>
            <a:r>
              <a:rPr lang="en-GB" sz="1100" dirty="0" err="1"/>
              <a:t>others.Consider</a:t>
            </a:r>
            <a:r>
              <a:rPr lang="en-GB" sz="1100" dirty="0"/>
              <a:t> my  technical expertise, budget, and scalability requirements</a:t>
            </a:r>
            <a:r>
              <a:rPr lang="en-GB" sz="1600" dirty="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brand.</a:t>
            </a:r>
          </a:p>
          <a:p>
            <a:pPr marL="285750" indent="-285750">
              <a:buFont typeface="Wingdings" panose="05000000000000000000" pitchFamily="2" charset="2"/>
              <a:buChar char="v"/>
            </a:pPr>
            <a:r>
              <a:rPr lang="en-GB" sz="1100" b="1" dirty="0"/>
              <a:t>Payment Gateway </a:t>
            </a:r>
            <a:r>
              <a:rPr lang="en-GB" sz="1100" b="1" dirty="0" err="1"/>
              <a:t>Integration:</a:t>
            </a:r>
            <a:r>
              <a:rPr lang="en-GB" sz="1100" dirty="0" err="1"/>
              <a:t>Connect</a:t>
            </a:r>
            <a:r>
              <a:rPr lang="en-GB" sz="1100" dirty="0"/>
              <a:t> website to a payment gateway to process transactions securely.</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p>
          <a:p>
            <a:pPr marL="285750" indent="-285750">
              <a:buFont typeface="Arial" panose="020B0604020202020204" pitchFamily="34" charset="0"/>
              <a:buChar char="•"/>
            </a:pPr>
            <a:r>
              <a:rPr lang="en-GB" sz="1100" b="1" dirty="0"/>
              <a:t>E-commerce Platform: </a:t>
            </a:r>
            <a:r>
              <a:rPr lang="en-GB" sz="1100" dirty="0"/>
              <a:t>Select an e-commerce platform based on your needs and budget.</a:t>
            </a:r>
          </a:p>
          <a:p>
            <a:pPr marL="285750" indent="-285750">
              <a:buFont typeface="Arial" panose="020B0604020202020204" pitchFamily="34" charset="0"/>
              <a:buChar char="•"/>
            </a:pPr>
            <a:r>
              <a:rPr lang="en-GB" sz="1100" b="1" dirty="0"/>
              <a:t>Design and User Experience: </a:t>
            </a:r>
            <a:r>
              <a:rPr lang="en-GB" sz="1100" dirty="0"/>
              <a:t>Create an intuitive, responsive, and visually appealing website layout.</a:t>
            </a:r>
          </a:p>
          <a:p>
            <a:pPr marL="285750" indent="-285750">
              <a:buFont typeface="Arial" panose="020B0604020202020204" pitchFamily="34" charset="0"/>
              <a:buChar char="•"/>
            </a:pPr>
            <a:r>
              <a:rPr lang="en-GB" sz="1100" b="1" dirty="0"/>
              <a:t>Product Listing and Inventory: </a:t>
            </a:r>
            <a:r>
              <a:rPr lang="en-GB" sz="1100" dirty="0"/>
              <a:t>Add products, organize categories, and enable search and filtering.</a:t>
            </a:r>
          </a:p>
          <a:p>
            <a:pPr marL="285750" indent="-285750">
              <a:buFont typeface="Arial" panose="020B0604020202020204" pitchFamily="34" charset="0"/>
              <a:buChar char="•"/>
            </a:pPr>
            <a:r>
              <a:rPr lang="en-GB" sz="1100" b="1" dirty="0"/>
              <a:t>Shopping Cart and Checkout: </a:t>
            </a:r>
            <a:r>
              <a:rPr lang="en-GB" sz="1100" dirty="0"/>
              <a:t>Develop a user-friendly cart and secure checkout process with various payment options.</a:t>
            </a:r>
          </a:p>
          <a:p>
            <a:pPr marL="285750" indent="-285750">
              <a:buFont typeface="Arial" panose="020B0604020202020204" pitchFamily="34" charset="0"/>
              <a:buChar char="•"/>
            </a:pPr>
            <a:r>
              <a:rPr lang="en-GB" sz="1100" b="1" dirty="0"/>
              <a:t>Security and Compliance: </a:t>
            </a:r>
            <a:r>
              <a:rPr lang="en-GB" sz="1100" dirty="0"/>
              <a:t>Ensure SSL certificates, data protection compliance, and secure customer data.</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2056815"/>
            <a:ext cx="3051423" cy="738623"/>
          </a:xfrm>
          <a:prstGeom prst="rect">
            <a:avLst/>
          </a:prstGeom>
          <a:noFill/>
          <a:ln>
            <a:noFill/>
          </a:ln>
        </p:spPr>
        <p:txBody>
          <a:bodyPr spcFirstLastPara="1" wrap="square" lIns="91425" tIns="45700" rIns="91425" bIns="45700" anchor="ctr" anchorCtr="0">
            <a:spAutoFit/>
          </a:bodyPr>
          <a:lstStyle/>
          <a:p>
            <a:pPr marL="342900" lvl="0" indent="-342900">
              <a:buAutoNum type="arabicPeriod"/>
            </a:pPr>
            <a:r>
              <a:rPr lang="en-IN" sz="1400" dirty="0">
                <a:solidFill>
                  <a:schemeClr val="tx2"/>
                </a:solidFill>
                <a:hlinkClick r:id="rId3">
                  <a:extLst>
                    <a:ext uri="{A12FA001-AC4F-418D-AE19-62706E023703}">
                      <ahyp:hlinkClr xmlns:ahyp="http://schemas.microsoft.com/office/drawing/2018/hyperlinkcolor" val="tx"/>
                    </a:ext>
                  </a:extLst>
                </a:hlinkClick>
              </a:rPr>
              <a:t>NM_CB6_1/Task_4 at main · Dhinesh4668/NM_CB6_1 (github.com)</a:t>
            </a:r>
            <a:endParaRPr lang="en-US" sz="11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876</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Wingdings</vt:lpstr>
      <vt:lpstr>Public Sans</vt:lpstr>
      <vt:lpstr>Calibri</vt:lpstr>
      <vt:lpstr>EB Garamond ExtraBold</vt:lpstr>
      <vt:lpstr>Montserrat ExtraBold</vt:lpstr>
      <vt:lpstr>arial</vt:lpstr>
      <vt:lpstr>arial</vt:lpstr>
      <vt:lpstr>EB Garamond</vt:lpstr>
      <vt:lpstr>Noto Sans Symbols</vt:lpstr>
      <vt:lpstr>EB Garamond Medium</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Dhinesh Kumar</cp:lastModifiedBy>
  <cp:revision>18</cp:revision>
  <dcterms:created xsi:type="dcterms:W3CDTF">2020-08-13T11:21:46Z</dcterms:created>
  <dcterms:modified xsi:type="dcterms:W3CDTF">2023-10-31T15:14:54Z</dcterms:modified>
</cp:coreProperties>
</file>